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190"/>
            <a:ext cx="9013388" cy="60936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90872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 февраля 2014 года турнир по волейболу среди строительных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                                              компаний</a:t>
            </a:r>
          </a:p>
          <a:p>
            <a:r>
              <a:rPr lang="ru-RU" dirty="0" smtClean="0"/>
              <a:t> 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620688"/>
            <a:ext cx="47753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        «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Volley St</a:t>
            </a:r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</a:t>
            </a:r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y Cup 2014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3578" y="2967335"/>
            <a:ext cx="74568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ДОКАЖИ!КТО ЛУЧШИЙ!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office8</dc:creator>
  <cp:lastModifiedBy>office8</cp:lastModifiedBy>
  <cp:revision>6</cp:revision>
  <dcterms:created xsi:type="dcterms:W3CDTF">2013-12-04T14:37:12Z</dcterms:created>
  <dcterms:modified xsi:type="dcterms:W3CDTF">2014-01-09T05:59:13Z</dcterms:modified>
</cp:coreProperties>
</file>